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67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홍 김" userId="e3353d9ab4fbb975" providerId="LiveId" clId="{29D2EBD9-59FE-40BE-9C5D-A56982BB1F61}"/>
    <pc:docChg chg="delSld">
      <pc:chgData name="정홍 김" userId="e3353d9ab4fbb975" providerId="LiveId" clId="{29D2EBD9-59FE-40BE-9C5D-A56982BB1F61}" dt="2023-06-23T13:02:46.759" v="0" actId="47"/>
      <pc:docMkLst>
        <pc:docMk/>
      </pc:docMkLst>
      <pc:sldChg chg="del">
        <pc:chgData name="정홍 김" userId="e3353d9ab4fbb975" providerId="LiveId" clId="{29D2EBD9-59FE-40BE-9C5D-A56982BB1F61}" dt="2023-06-23T13:02:46.759" v="0" actId="47"/>
        <pc:sldMkLst>
          <pc:docMk/>
          <pc:sldMk cId="0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1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273028" y="-296374"/>
            <a:ext cx="35851969" cy="1597229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26310" y="1609871"/>
            <a:ext cx="4055066" cy="17228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19054" y="5562120"/>
            <a:ext cx="4599240" cy="25198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90476" y="5056938"/>
            <a:ext cx="7542857" cy="171839"/>
            <a:chOff x="4390476" y="5056938"/>
            <a:chExt cx="7542857" cy="1718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390476" y="5056938"/>
              <a:ext cx="7542857" cy="1718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826" y="1194611"/>
            <a:ext cx="5521958" cy="32687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70607" y="2313458"/>
            <a:ext cx="3181310" cy="3181310"/>
            <a:chOff x="2570607" y="2313458"/>
            <a:chExt cx="3181310" cy="31813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0607" y="2313458"/>
              <a:ext cx="3181310" cy="31813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4177" y="5440603"/>
            <a:ext cx="2289274" cy="13485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7947" y="6507331"/>
            <a:ext cx="5456400" cy="22066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69695" y="1550187"/>
            <a:ext cx="384419" cy="384419"/>
            <a:chOff x="7969695" y="1550187"/>
            <a:chExt cx="384419" cy="384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969695" y="1550187"/>
              <a:ext cx="384419" cy="3844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39890" y="2919917"/>
            <a:ext cx="1285171" cy="10003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49050" y="3022260"/>
            <a:ext cx="2672800" cy="8914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26445" y="3549231"/>
            <a:ext cx="1221295" cy="8501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10479" y="3532726"/>
            <a:ext cx="3104181" cy="8914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86669" y="5340802"/>
            <a:ext cx="1294695" cy="10003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49050" y="5443145"/>
            <a:ext cx="3315419" cy="8914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05717" y="6180983"/>
            <a:ext cx="1221295" cy="8501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49050" y="6164479"/>
            <a:ext cx="4347857" cy="8914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05717" y="7003850"/>
            <a:ext cx="1221295" cy="8501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49050" y="6987345"/>
            <a:ext cx="3315533" cy="8914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69695" y="3971078"/>
            <a:ext cx="384419" cy="384419"/>
            <a:chOff x="7969695" y="3971078"/>
            <a:chExt cx="384419" cy="3844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969695" y="3971078"/>
              <a:ext cx="384419" cy="3844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69695" y="7246026"/>
            <a:ext cx="384419" cy="384419"/>
            <a:chOff x="7969695" y="7246026"/>
            <a:chExt cx="384419" cy="3844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969695" y="7246026"/>
              <a:ext cx="384419" cy="3844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47619" y="4760405"/>
            <a:ext cx="2978064" cy="577193"/>
            <a:chOff x="9847619" y="4760405"/>
            <a:chExt cx="2978064" cy="5771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47619" y="4760405"/>
              <a:ext cx="2978064" cy="5771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26669" y="4608136"/>
            <a:ext cx="2411562" cy="9618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847619" y="2339514"/>
            <a:ext cx="2651055" cy="577193"/>
            <a:chOff x="9847619" y="2339514"/>
            <a:chExt cx="2651055" cy="5771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47619" y="2339514"/>
              <a:ext cx="2651055" cy="57719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26669" y="2187250"/>
            <a:ext cx="2270629" cy="961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87155" y="5056938"/>
            <a:ext cx="7669841" cy="171839"/>
            <a:chOff x="3287155" y="5056938"/>
            <a:chExt cx="7669841" cy="171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287155" y="5056938"/>
              <a:ext cx="7669841" cy="171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29866" y="1868951"/>
            <a:ext cx="384419" cy="384419"/>
            <a:chOff x="6929866" y="1868951"/>
            <a:chExt cx="384419" cy="384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929866" y="1868951"/>
              <a:ext cx="384419" cy="384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0100" y="1638327"/>
            <a:ext cx="1554867" cy="19446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1722" y="1185017"/>
            <a:ext cx="3105941" cy="30284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29866" y="4536356"/>
            <a:ext cx="384419" cy="384419"/>
            <a:chOff x="6929866" y="4536356"/>
            <a:chExt cx="384419" cy="384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929866" y="4536356"/>
              <a:ext cx="384419" cy="3844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3434" y="4319137"/>
            <a:ext cx="1619361" cy="20140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1722" y="3842893"/>
            <a:ext cx="3124989" cy="30284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29866" y="7260903"/>
            <a:ext cx="384419" cy="384419"/>
            <a:chOff x="6929866" y="7260903"/>
            <a:chExt cx="384419" cy="3844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929866" y="7260903"/>
              <a:ext cx="384419" cy="3844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80100" y="7030280"/>
            <a:ext cx="1564390" cy="19446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11246" y="6567446"/>
            <a:ext cx="3058322" cy="30475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91079" y="3752107"/>
            <a:ext cx="2211628" cy="177409"/>
            <a:chOff x="2291079" y="3752107"/>
            <a:chExt cx="2211628" cy="1774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91079" y="3752107"/>
              <a:ext cx="2211628" cy="1774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56626" y="1178147"/>
            <a:ext cx="2211628" cy="177409"/>
            <a:chOff x="2156626" y="1178147"/>
            <a:chExt cx="2211628" cy="1774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56626" y="1178147"/>
              <a:ext cx="2211628" cy="1774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9966" y="933366"/>
            <a:ext cx="5168152" cy="37560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-95238"/>
            <a:ext cx="18438095" cy="10476190"/>
            <a:chOff x="-76190" y="-95238"/>
            <a:chExt cx="18438095" cy="10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-95238"/>
              <a:ext cx="18438095" cy="10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0" y="5061564"/>
            <a:ext cx="3640245" cy="4489010"/>
            <a:chOff x="0" y="5061564"/>
            <a:chExt cx="3640245" cy="44890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061564"/>
              <a:ext cx="3640245" cy="448901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9834" y="1260910"/>
            <a:ext cx="11698933" cy="1729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7682" y="899416"/>
            <a:ext cx="3461900" cy="23096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29105" y="3763624"/>
            <a:ext cx="321383" cy="321383"/>
            <a:chOff x="1729105" y="3763624"/>
            <a:chExt cx="321383" cy="3213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9105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59024" y="3763624"/>
            <a:ext cx="321383" cy="321383"/>
            <a:chOff x="2259024" y="3763624"/>
            <a:chExt cx="321383" cy="3213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9024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88943" y="3763624"/>
            <a:ext cx="321383" cy="321383"/>
            <a:chOff x="2788943" y="3763624"/>
            <a:chExt cx="321383" cy="3213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88943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18861" y="3763624"/>
            <a:ext cx="321383" cy="321383"/>
            <a:chOff x="3318861" y="3763624"/>
            <a:chExt cx="321383" cy="3213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18861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83207" y="5071088"/>
            <a:ext cx="3640602" cy="4489010"/>
            <a:chOff x="3683207" y="5071088"/>
            <a:chExt cx="3640602" cy="44890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83207" y="5071088"/>
              <a:ext cx="3640602" cy="44890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23810" y="5061564"/>
            <a:ext cx="3780952" cy="4489010"/>
            <a:chOff x="7323810" y="5061564"/>
            <a:chExt cx="3780952" cy="44890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23810" y="5061564"/>
              <a:ext cx="3780952" cy="44890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104762" y="5042516"/>
            <a:ext cx="3942857" cy="4489010"/>
            <a:chOff x="11104762" y="5042516"/>
            <a:chExt cx="3942857" cy="448901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04762" y="5042516"/>
              <a:ext cx="3942857" cy="44890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52381" y="5042516"/>
            <a:ext cx="3238095" cy="4489010"/>
            <a:chOff x="14952381" y="5042516"/>
            <a:chExt cx="3238095" cy="44890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52381" y="5042516"/>
              <a:ext cx="3238095" cy="4489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5238" y="1328362"/>
            <a:ext cx="5161905" cy="7590895"/>
            <a:chOff x="7695238" y="1328362"/>
            <a:chExt cx="5161905" cy="75908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5238" y="1328362"/>
              <a:ext cx="5161905" cy="75908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5654" y="4916528"/>
            <a:ext cx="7819307" cy="15641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7682" y="902102"/>
            <a:ext cx="3403718" cy="23111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9105" y="3763624"/>
            <a:ext cx="321383" cy="321383"/>
            <a:chOff x="1729105" y="3763624"/>
            <a:chExt cx="321383" cy="3213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9105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9024" y="3763624"/>
            <a:ext cx="321383" cy="321383"/>
            <a:chOff x="2259024" y="3763624"/>
            <a:chExt cx="321383" cy="3213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9024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88943" y="3763624"/>
            <a:ext cx="321383" cy="321383"/>
            <a:chOff x="2788943" y="3763624"/>
            <a:chExt cx="321383" cy="3213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88943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861" y="3763624"/>
            <a:ext cx="321383" cy="321383"/>
            <a:chOff x="3318861" y="3763624"/>
            <a:chExt cx="321383" cy="3213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8861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857143" y="1347410"/>
            <a:ext cx="5161905" cy="7590895"/>
            <a:chOff x="12857143" y="1347410"/>
            <a:chExt cx="5161905" cy="75908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57143" y="1347410"/>
              <a:ext cx="5161905" cy="7590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4620" y="4346772"/>
            <a:ext cx="4198713" cy="4494815"/>
            <a:chOff x="13134620" y="4346772"/>
            <a:chExt cx="4198713" cy="44948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4620" y="4346772"/>
              <a:ext cx="4198713" cy="4494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47619" y="4346772"/>
            <a:ext cx="4644145" cy="4494815"/>
            <a:chOff x="7447619" y="4346772"/>
            <a:chExt cx="4644145" cy="4494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7619" y="4346772"/>
              <a:ext cx="4644145" cy="44948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303496" y="4346772"/>
            <a:ext cx="4125556" cy="4494815"/>
            <a:chOff x="2303496" y="4346772"/>
            <a:chExt cx="4125556" cy="44948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3496" y="4346772"/>
              <a:ext cx="4125556" cy="449481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2786" y="1254357"/>
            <a:ext cx="10582896" cy="160950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4559" y="847589"/>
            <a:ext cx="2615661" cy="22921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76190" y="3291819"/>
            <a:ext cx="16533333" cy="3393012"/>
            <a:chOff x="876190" y="3291819"/>
            <a:chExt cx="16533333" cy="33930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713017" y="-772017"/>
              <a:ext cx="32138602" cy="1818669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71815" y="1223558"/>
              <a:ext cx="22228958" cy="10077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정홍 김</cp:lastModifiedBy>
  <cp:revision>1</cp:revision>
  <dcterms:created xsi:type="dcterms:W3CDTF">2023-06-22T23:57:19Z</dcterms:created>
  <dcterms:modified xsi:type="dcterms:W3CDTF">2023-06-23T13:02:56Z</dcterms:modified>
</cp:coreProperties>
</file>